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5" r:id="rId4"/>
    <p:sldId id="276" r:id="rId5"/>
    <p:sldId id="277" r:id="rId6"/>
    <p:sldId id="278" r:id="rId7"/>
    <p:sldId id="285" r:id="rId8"/>
    <p:sldId id="279" r:id="rId9"/>
    <p:sldId id="280" r:id="rId10"/>
    <p:sldId id="281" r:id="rId11"/>
    <p:sldId id="274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8"/>
  </p:normalViewPr>
  <p:slideViewPr>
    <p:cSldViewPr snapToGrid="0">
      <p:cViewPr>
        <p:scale>
          <a:sx n="111" d="100"/>
          <a:sy n="111" d="100"/>
        </p:scale>
        <p:origin x="73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A41E0-A400-4A78-937B-3AF577E19DC0}" type="datetimeFigureOut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7DDF2-B634-4A45-82E9-7E8D3AD35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7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7DDF2-B634-4A45-82E9-7E8D3AD35AB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33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396181-FAC7-1133-09DF-90253F2A1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41CAF74-267D-F1A6-777E-00BC4FF23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A63E86-FE80-C3D3-BED6-B56A15F2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1773FF-1F07-6AA9-BFF9-2BE49829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EC51BA-006F-7B98-A1D6-C108C909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39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81CE95-1DCC-4FBA-48B2-AD0DFE2B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17F2FE5-6903-3433-A67B-26D022450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AB2258-4918-1C7B-215D-64022442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C24F97-7521-43C0-20BF-DE024824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7808AD-E970-C872-5F2D-85A05DD5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93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8F1E422-91DC-03D8-8D2C-02F55ACE0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50037A5-9F9C-466B-ADB0-9B07B0A4A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17C051-4B06-81FD-938A-29B7DAE35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775F53-0EF9-0236-72F4-2933571A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E7BCDF-E56B-1ABE-DD4E-68F19051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14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00E5D4-82B4-C34F-B0EE-E2DD35E3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C55F62-B3FE-D5FB-160B-6F514E638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D202D0-E89A-7A94-D14C-093D5143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1C2796-249C-E8EA-E3CD-721C3D50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65E960-7B4B-D0A7-DB71-06D2AA91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70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834BC5-87B0-437D-DD5E-4F50774E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DA6E581-1563-006D-334A-4822DB0B0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5ACD58-F680-A11F-0462-D0622FA9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35BDBE-4C10-5237-ED5C-C5BFFDC5F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618761-3493-4FA9-1BF6-C4C300ED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10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197785-5589-B807-83F2-5CF39FDA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69CE2F-DCB8-7A55-C761-1199AFB49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56CA1D9-A290-D0E6-499A-913F6DA97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F666A7-F0E6-5165-9023-4D338907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17DBF5-9D3C-C668-EC8B-558BE236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5527957-480E-0692-73D7-E91F7943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32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129FB8-60F0-37D7-4873-D9CA8BC5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0A7DCE-01FC-32EF-1F29-60B27A1E9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29B8A2-8BF0-2062-4AFD-34AA8CAD5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67071AE-0AB2-51B4-7072-8C68A777F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938B458-1BC3-075A-36C1-9B755422A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EFB59BE-545E-9B50-8A18-5871630B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FCDFDDE-06A6-0D53-AE88-AEA883A5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5A6DCBF-0090-5ECF-FCCA-13C5B700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43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AED6A4-8856-15C0-4668-D63F8C46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39040AA-E83F-744C-A517-64F66142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03420AD-34EA-8365-DD24-E7FC191B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21204A5-CF45-FAC0-6E70-27D113ED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41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361FD7-82FE-4264-EDAE-1513684D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61B9B3E-1676-BEB8-AB76-44AFACDF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7BAC55-8B8B-DE7D-8491-92DE404D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8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39C735-7027-CE0F-90CA-DB648ED6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210AFC-3C20-9ACE-FB48-262CA5DF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1E1C87A-C23A-B67D-08DD-811389F93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DC22B73-F5A3-9702-68CE-4D58A6C6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0F6158-6E35-7606-078D-BDFD1BD5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78C8C0-E403-3BDB-F3A1-98C6E73A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46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F200C7-E9B7-B364-E39F-291ED33D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FE4C22A-0DAD-65B2-9C33-D239DE65A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B9FCBD9-353E-E790-E416-E7E8D8AC7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D822B80-1145-18EA-DC58-2EC3BDEC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CC-8183-49CF-A5BB-19DDF15E9C23}" type="datetimeFigureOut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61F9CE-B131-3936-F279-F98D3E45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EE26B32-E866-F58B-26F3-FFEA5CF5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83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4E840B4-C337-B63A-AA6C-7FA5C050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7A2D42-14B6-BA8C-6DE2-FDDD425F1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5C5035-5CEF-C648-B426-442C5A4C5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6ECCC-8183-49CF-A5BB-19DDF15E9C23}" type="datetimeFigureOut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ADE225-5685-6CBD-F5F8-1DB57F63E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89AB7F-1293-A7EC-835C-7F202137B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E426F-1D89-468A-9C83-EB4CB3A60B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2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3759E-053F-9FFB-302F-B23C48C68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167" y="1610635"/>
            <a:ext cx="9401666" cy="2387600"/>
          </a:xfrm>
        </p:spPr>
        <p:txBody>
          <a:bodyPr>
            <a:normAutofit/>
          </a:bodyPr>
          <a:lstStyle/>
          <a:p>
            <a:r>
              <a:rPr lang="en-US" altLang="zh-TW" sz="5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Stochastic Calculus for</a:t>
            </a:r>
            <a:r>
              <a:rPr lang="zh-TW" altLang="en-US" sz="5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5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Finance</a:t>
            </a:r>
            <a:br>
              <a:rPr lang="en-US" altLang="zh-TW" sz="5400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2023/11/28</a:t>
            </a:r>
            <a:endParaRPr lang="zh-TW" altLang="en-US" sz="5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0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>
            <a:extLst>
              <a:ext uri="{FF2B5EF4-FFF2-40B4-BE49-F238E27FC236}">
                <a16:creationId xmlns:a16="http://schemas.microsoft.com/office/drawing/2014/main" id="{802EB8F8-586D-FD48-E841-358D62ECCEFE}"/>
              </a:ext>
            </a:extLst>
          </p:cNvPr>
          <p:cNvGrpSpPr/>
          <p:nvPr/>
        </p:nvGrpSpPr>
        <p:grpSpPr>
          <a:xfrm>
            <a:off x="663891" y="1663445"/>
            <a:ext cx="10864218" cy="3531109"/>
            <a:chOff x="742905" y="2316279"/>
            <a:chExt cx="10864218" cy="3531109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BB0B457B-03C0-DA0B-5183-70A72459BD80}"/>
                </a:ext>
              </a:extLst>
            </p:cNvPr>
            <p:cNvGrpSpPr/>
            <p:nvPr/>
          </p:nvGrpSpPr>
          <p:grpSpPr>
            <a:xfrm>
              <a:off x="1025926" y="2316279"/>
              <a:ext cx="10140147" cy="2225441"/>
              <a:chOff x="1025926" y="2126640"/>
              <a:chExt cx="10140147" cy="2225441"/>
            </a:xfrm>
          </p:grpSpPr>
          <p:pic>
            <p:nvPicPr>
              <p:cNvPr id="3" name="圖片 2" descr="一張含有 文字, 字型, 白色 的圖片&#10;&#10;自動產生的描述">
                <a:extLst>
                  <a:ext uri="{FF2B5EF4-FFF2-40B4-BE49-F238E27FC236}">
                    <a16:creationId xmlns:a16="http://schemas.microsoft.com/office/drawing/2014/main" id="{B86C3D21-A712-8A65-AE20-D507EC6236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561"/>
              <a:stretch/>
            </p:blipFill>
            <p:spPr>
              <a:xfrm>
                <a:off x="1025926" y="2126640"/>
                <a:ext cx="10140147" cy="2225441"/>
              </a:xfrm>
              <a:prstGeom prst="rect">
                <a:avLst/>
              </a:prstGeom>
            </p:spPr>
          </p:pic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1A7A0127-1ED5-4995-A324-2448D3BF9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9665" y="3982847"/>
                <a:ext cx="3706408" cy="369234"/>
              </a:xfrm>
              <a:prstGeom prst="rect">
                <a:avLst/>
              </a:prstGeom>
            </p:spPr>
          </p:pic>
        </p:grpSp>
        <p:pic>
          <p:nvPicPr>
            <p:cNvPr id="6" name="圖片 5" descr="一張含有 文字, 字型, 螢幕擷取畫面, 白色 的圖片&#10;&#10;自動產生的描述">
              <a:extLst>
                <a:ext uri="{FF2B5EF4-FFF2-40B4-BE49-F238E27FC236}">
                  <a16:creationId xmlns:a16="http://schemas.microsoft.com/office/drawing/2014/main" id="{4B5442F2-B49B-1F86-2AFF-D4EB91412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91" b="82652"/>
            <a:stretch/>
          </p:blipFill>
          <p:spPr>
            <a:xfrm>
              <a:off x="6095999" y="4970982"/>
              <a:ext cx="5511124" cy="83902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pic>
          <p:nvPicPr>
            <p:cNvPr id="7" name="圖片 6" descr="一張含有 文字, 字型, 白色, 圖形 的圖片&#10;&#10;自動產生的描述">
              <a:extLst>
                <a:ext uri="{FF2B5EF4-FFF2-40B4-BE49-F238E27FC236}">
                  <a16:creationId xmlns:a16="http://schemas.microsoft.com/office/drawing/2014/main" id="{D70C4726-B727-69CB-A757-499E0B7C4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05" y="4970982"/>
              <a:ext cx="5170063" cy="876406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02557830-C1DD-B7DC-CE34-07C03ABDDFEE}"/>
                </a:ext>
              </a:extLst>
            </p:cNvPr>
            <p:cNvCxnSpPr>
              <a:cxnSpLocks/>
            </p:cNvCxnSpPr>
            <p:nvPr/>
          </p:nvCxnSpPr>
          <p:spPr>
            <a:xfrm>
              <a:off x="5997116" y="3471880"/>
              <a:ext cx="502198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87B14472-C9F8-9D34-12EF-22FC7E31C82C}"/>
                </a:ext>
              </a:extLst>
            </p:cNvPr>
            <p:cNvCxnSpPr>
              <a:cxnSpLocks/>
            </p:cNvCxnSpPr>
            <p:nvPr/>
          </p:nvCxnSpPr>
          <p:spPr>
            <a:xfrm>
              <a:off x="1074016" y="3821050"/>
              <a:ext cx="683149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DB0E5957-C1D1-380C-8721-0F1F40A73329}"/>
                </a:ext>
              </a:extLst>
            </p:cNvPr>
            <p:cNvCxnSpPr>
              <a:cxnSpLocks/>
            </p:cNvCxnSpPr>
            <p:nvPr/>
          </p:nvCxnSpPr>
          <p:spPr>
            <a:xfrm>
              <a:off x="2658011" y="4172486"/>
              <a:ext cx="836108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6EBB6C8F-38C7-756D-F510-99634205E4DE}"/>
                </a:ext>
              </a:extLst>
            </p:cNvPr>
            <p:cNvCxnSpPr>
              <a:cxnSpLocks/>
            </p:cNvCxnSpPr>
            <p:nvPr/>
          </p:nvCxnSpPr>
          <p:spPr>
            <a:xfrm>
              <a:off x="1155231" y="4541720"/>
              <a:ext cx="621784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989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C47F18D-E947-EEE4-22D4-04909AE1D163}"/>
              </a:ext>
            </a:extLst>
          </p:cNvPr>
          <p:cNvSpPr txBox="1"/>
          <p:nvPr/>
        </p:nvSpPr>
        <p:spPr>
          <a:xfrm>
            <a:off x="4512714" y="2967335"/>
            <a:ext cx="3166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>
                <a:latin typeface="Garamond" panose="02020404030301010803" pitchFamily="18" charset="0"/>
              </a:rPr>
              <a:t>The END</a:t>
            </a:r>
            <a:endParaRPr lang="zh-TW" altLang="en-US" sz="5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2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AD8C66A-0F4E-542D-E78B-9DBBB1E48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3168650"/>
            <a:ext cx="7340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0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>
            <a:extLst>
              <a:ext uri="{FF2B5EF4-FFF2-40B4-BE49-F238E27FC236}">
                <a16:creationId xmlns:a16="http://schemas.microsoft.com/office/drawing/2014/main" id="{D2B2DB7C-8F4B-78E8-1E23-3C94A7DC63AB}"/>
              </a:ext>
            </a:extLst>
          </p:cNvPr>
          <p:cNvGrpSpPr/>
          <p:nvPr/>
        </p:nvGrpSpPr>
        <p:grpSpPr>
          <a:xfrm>
            <a:off x="1585233" y="1055077"/>
            <a:ext cx="9021533" cy="4747845"/>
            <a:chOff x="1585233" y="1101969"/>
            <a:chExt cx="9021533" cy="4747845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D9BB80F8-A438-B637-0F96-EA7EFEAA2D67}"/>
                </a:ext>
              </a:extLst>
            </p:cNvPr>
            <p:cNvGrpSpPr/>
            <p:nvPr/>
          </p:nvGrpSpPr>
          <p:grpSpPr>
            <a:xfrm>
              <a:off x="1746738" y="5017477"/>
              <a:ext cx="8698524" cy="832337"/>
              <a:chOff x="1746738" y="4982308"/>
              <a:chExt cx="8698524" cy="832337"/>
            </a:xfrm>
          </p:grpSpPr>
          <p:grpSp>
            <p:nvGrpSpPr>
              <p:cNvPr id="8" name="群組 7">
                <a:extLst>
                  <a:ext uri="{FF2B5EF4-FFF2-40B4-BE49-F238E27FC236}">
                    <a16:creationId xmlns:a16="http://schemas.microsoft.com/office/drawing/2014/main" id="{A35115C6-8403-A883-03E7-EB31D61E5A7D}"/>
                  </a:ext>
                </a:extLst>
              </p:cNvPr>
              <p:cNvGrpSpPr/>
              <p:nvPr/>
            </p:nvGrpSpPr>
            <p:grpSpPr>
              <a:xfrm>
                <a:off x="1898946" y="5088249"/>
                <a:ext cx="8394108" cy="620889"/>
                <a:chOff x="1585233" y="5287541"/>
                <a:chExt cx="7772400" cy="574903"/>
              </a:xfrm>
            </p:grpSpPr>
            <p:pic>
              <p:nvPicPr>
                <p:cNvPr id="5" name="圖片 4">
                  <a:extLst>
                    <a:ext uri="{FF2B5EF4-FFF2-40B4-BE49-F238E27FC236}">
                      <a16:creationId xmlns:a16="http://schemas.microsoft.com/office/drawing/2014/main" id="{22BE4C1E-C2B4-44BE-9AD6-217ED73AFE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5233" y="5287541"/>
                  <a:ext cx="7772400" cy="574903"/>
                </a:xfrm>
                <a:prstGeom prst="rect">
                  <a:avLst/>
                </a:prstGeom>
              </p:spPr>
            </p:pic>
            <p:pic>
              <p:nvPicPr>
                <p:cNvPr id="7" name="圖片 6" descr="一張含有 白色, 設計 的圖片&#10;&#10;自動產生的描述">
                  <a:extLst>
                    <a:ext uri="{FF2B5EF4-FFF2-40B4-BE49-F238E27FC236}">
                      <a16:creationId xmlns:a16="http://schemas.microsoft.com/office/drawing/2014/main" id="{B892E61C-B89D-AEBA-7961-328DA12398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93908" y="5574992"/>
                  <a:ext cx="463725" cy="287452"/>
                </a:xfrm>
                <a:prstGeom prst="rect">
                  <a:avLst/>
                </a:prstGeom>
              </p:spPr>
            </p:pic>
          </p:grp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098A7D9-1AD1-4EB0-0CA3-16987BD34667}"/>
                  </a:ext>
                </a:extLst>
              </p:cNvPr>
              <p:cNvSpPr/>
              <p:nvPr/>
            </p:nvSpPr>
            <p:spPr>
              <a:xfrm>
                <a:off x="1746738" y="4982308"/>
                <a:ext cx="8698524" cy="83233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pic>
          <p:nvPicPr>
            <p:cNvPr id="20" name="圖片 19" descr="一張含有 文字, 字型, 白色, 圖形 的圖片&#10;&#10;自動產生的描述">
              <a:extLst>
                <a:ext uri="{FF2B5EF4-FFF2-40B4-BE49-F238E27FC236}">
                  <a16:creationId xmlns:a16="http://schemas.microsoft.com/office/drawing/2014/main" id="{D0D0E853-1166-3BC6-E6F4-1EACC618F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967" y="1101969"/>
              <a:ext cx="5170063" cy="876406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9F1DB5A8-A88B-A5EF-ACF2-A6B017ECEDE9}"/>
                </a:ext>
              </a:extLst>
            </p:cNvPr>
            <p:cNvGrpSpPr/>
            <p:nvPr/>
          </p:nvGrpSpPr>
          <p:grpSpPr>
            <a:xfrm>
              <a:off x="1585233" y="2443890"/>
              <a:ext cx="9021533" cy="1970219"/>
              <a:chOff x="1585233" y="2443890"/>
              <a:chExt cx="9021533" cy="1970219"/>
            </a:xfrm>
          </p:grpSpPr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B18D1E2A-9996-EF65-8ED0-F49F3CEBB8AD}"/>
                  </a:ext>
                </a:extLst>
              </p:cNvPr>
              <p:cNvGrpSpPr/>
              <p:nvPr/>
            </p:nvGrpSpPr>
            <p:grpSpPr>
              <a:xfrm>
                <a:off x="1585233" y="2443890"/>
                <a:ext cx="9021533" cy="1970219"/>
                <a:chOff x="1585233" y="2443890"/>
                <a:chExt cx="9021533" cy="1970219"/>
              </a:xfrm>
            </p:grpSpPr>
            <p:pic>
              <p:nvPicPr>
                <p:cNvPr id="3" name="圖片 2" descr="一張含有 文字, 字型, 白色, 收據 的圖片&#10;&#10;自動產生的描述">
                  <a:extLst>
                    <a:ext uri="{FF2B5EF4-FFF2-40B4-BE49-F238E27FC236}">
                      <a16:creationId xmlns:a16="http://schemas.microsoft.com/office/drawing/2014/main" id="{6558B1F6-3BDA-A775-105F-80FA3C4873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5233" y="2443890"/>
                  <a:ext cx="9021533" cy="1970219"/>
                </a:xfrm>
                <a:prstGeom prst="rect">
                  <a:avLst/>
                </a:prstGeom>
              </p:spPr>
            </p:pic>
            <p:cxnSp>
              <p:nvCxnSpPr>
                <p:cNvPr id="14" name="直線接點 13">
                  <a:extLst>
                    <a:ext uri="{FF2B5EF4-FFF2-40B4-BE49-F238E27FC236}">
                      <a16:creationId xmlns:a16="http://schemas.microsoft.com/office/drawing/2014/main" id="{D1701CA0-DD3B-16B8-DF78-28B578B0A9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5233" y="4367217"/>
                  <a:ext cx="1134521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圖片 16">
                  <a:extLst>
                    <a:ext uri="{FF2B5EF4-FFF2-40B4-BE49-F238E27FC236}">
                      <a16:creationId xmlns:a16="http://schemas.microsoft.com/office/drawing/2014/main" id="{818E6BEF-EBF8-4D11-4BA5-AC79F88C8D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5722" y="4091353"/>
                  <a:ext cx="7801043" cy="322756"/>
                </a:xfrm>
                <a:prstGeom prst="rect">
                  <a:avLst/>
                </a:prstGeom>
              </p:spPr>
            </p:pic>
            <p:cxnSp>
              <p:nvCxnSpPr>
                <p:cNvPr id="12" name="直線接點 11">
                  <a:extLst>
                    <a:ext uri="{FF2B5EF4-FFF2-40B4-BE49-F238E27FC236}">
                      <a16:creationId xmlns:a16="http://schemas.microsoft.com/office/drawing/2014/main" id="{1E1C130E-264B-E5E8-7C99-8493D90536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87662" y="4079630"/>
                  <a:ext cx="3819104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直線接點 20">
                <a:extLst>
                  <a:ext uri="{FF2B5EF4-FFF2-40B4-BE49-F238E27FC236}">
                    <a16:creationId xmlns:a16="http://schemas.microsoft.com/office/drawing/2014/main" id="{B49A9877-C66B-6AB5-3BA4-EFDF2B61F9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2123" y="2743199"/>
                <a:ext cx="2130982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1445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31DCD26B-D2DC-B4FC-B028-B22253C355C6}"/>
              </a:ext>
            </a:extLst>
          </p:cNvPr>
          <p:cNvGrpSpPr/>
          <p:nvPr/>
        </p:nvGrpSpPr>
        <p:grpSpPr>
          <a:xfrm>
            <a:off x="1651176" y="281224"/>
            <a:ext cx="7885253" cy="6295552"/>
            <a:chOff x="1875098" y="422175"/>
            <a:chExt cx="7885253" cy="6295552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54AA1F07-7AFF-9501-3324-C76362803568}"/>
                </a:ext>
              </a:extLst>
            </p:cNvPr>
            <p:cNvGrpSpPr/>
            <p:nvPr/>
          </p:nvGrpSpPr>
          <p:grpSpPr>
            <a:xfrm>
              <a:off x="1987950" y="422175"/>
              <a:ext cx="7772401" cy="2692990"/>
              <a:chOff x="2209799" y="1427238"/>
              <a:chExt cx="7772401" cy="2692990"/>
            </a:xfrm>
          </p:grpSpPr>
          <p:pic>
            <p:nvPicPr>
              <p:cNvPr id="3" name="圖片 2" descr="一張含有 文字, 字型, 螢幕擷取畫面, 收據 的圖片&#10;&#10;自動產生的描述">
                <a:extLst>
                  <a:ext uri="{FF2B5EF4-FFF2-40B4-BE49-F238E27FC236}">
                    <a16:creationId xmlns:a16="http://schemas.microsoft.com/office/drawing/2014/main" id="{616B2053-61BA-32FA-2A42-C570A98352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71"/>
              <a:stretch/>
            </p:blipFill>
            <p:spPr>
              <a:xfrm>
                <a:off x="2209800" y="1427238"/>
                <a:ext cx="7772400" cy="2692990"/>
              </a:xfrm>
              <a:prstGeom prst="rect">
                <a:avLst/>
              </a:prstGeom>
            </p:spPr>
          </p:pic>
          <p:pic>
            <p:nvPicPr>
              <p:cNvPr id="5" name="圖片 4" descr="一張含有 白色, 設計 的圖片&#10;&#10;自動產生的描述">
                <a:extLst>
                  <a:ext uri="{FF2B5EF4-FFF2-40B4-BE49-F238E27FC236}">
                    <a16:creationId xmlns:a16="http://schemas.microsoft.com/office/drawing/2014/main" id="{AC8FB79F-7736-69FC-8573-800A8BEC1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9799" y="1427238"/>
                <a:ext cx="1002323" cy="247537"/>
              </a:xfrm>
              <a:prstGeom prst="rect">
                <a:avLst/>
              </a:prstGeom>
            </p:spPr>
          </p:pic>
        </p:grpSp>
        <p:pic>
          <p:nvPicPr>
            <p:cNvPr id="8" name="圖片 7" descr="一張含有 文字, 字型, 筆跡, 白色 的圖片&#10;&#10;自動產生的描述">
              <a:extLst>
                <a:ext uri="{FF2B5EF4-FFF2-40B4-BE49-F238E27FC236}">
                  <a16:creationId xmlns:a16="http://schemas.microsoft.com/office/drawing/2014/main" id="{AC49BD7F-EFC9-26FA-E3F8-3116B0A75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098" y="3115165"/>
              <a:ext cx="7772400" cy="3602562"/>
            </a:xfrm>
            <a:prstGeom prst="rect">
              <a:avLst/>
            </a:prstGeom>
          </p:spPr>
        </p:pic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75537864-EEBA-9E80-D247-D46A7D82FFDB}"/>
              </a:ext>
            </a:extLst>
          </p:cNvPr>
          <p:cNvGrpSpPr/>
          <p:nvPr/>
        </p:nvGrpSpPr>
        <p:grpSpPr>
          <a:xfrm>
            <a:off x="298846" y="3330519"/>
            <a:ext cx="2609778" cy="1122887"/>
            <a:chOff x="8388895" y="3973787"/>
            <a:chExt cx="2401024" cy="998526"/>
          </a:xfrm>
        </p:grpSpPr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96EC706A-17A1-70E1-DF10-8243C94CC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81"/>
            <a:stretch/>
          </p:blipFill>
          <p:spPr>
            <a:xfrm>
              <a:off x="9883225" y="4392713"/>
              <a:ext cx="727563" cy="579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圖片 55">
              <a:extLst>
                <a:ext uri="{FF2B5EF4-FFF2-40B4-BE49-F238E27FC236}">
                  <a16:creationId xmlns:a16="http://schemas.microsoft.com/office/drawing/2014/main" id="{B83E6C23-6329-7C2E-F9AE-7678AEEC6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99" r="29377"/>
            <a:stretch/>
          </p:blipFill>
          <p:spPr>
            <a:xfrm>
              <a:off x="8497023" y="4394207"/>
              <a:ext cx="1108710" cy="57810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圖片 50">
              <a:extLst>
                <a:ext uri="{FF2B5EF4-FFF2-40B4-BE49-F238E27FC236}">
                  <a16:creationId xmlns:a16="http://schemas.microsoft.com/office/drawing/2014/main" id="{3C0CBA18-B2BD-8DF9-0CDC-AE0D8D7E6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53"/>
            <a:stretch/>
          </p:blipFill>
          <p:spPr>
            <a:xfrm>
              <a:off x="8388896" y="4007297"/>
              <a:ext cx="2401023" cy="578106"/>
            </a:xfrm>
            <a:prstGeom prst="rect">
              <a:avLst/>
            </a:prstGeom>
            <a:ln>
              <a:noFill/>
            </a:ln>
          </p:spPr>
        </p:pic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AE003E49-881D-394F-CFD3-A21377C8E8AB}"/>
                </a:ext>
              </a:extLst>
            </p:cNvPr>
            <p:cNvSpPr/>
            <p:nvPr/>
          </p:nvSpPr>
          <p:spPr>
            <a:xfrm>
              <a:off x="8388895" y="3973787"/>
              <a:ext cx="2401023" cy="926731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3A803861-24E8-3FEC-73D9-CEBD410D9356}"/>
              </a:ext>
            </a:extLst>
          </p:cNvPr>
          <p:cNvCxnSpPr>
            <a:cxnSpLocks/>
          </p:cNvCxnSpPr>
          <p:nvPr/>
        </p:nvCxnSpPr>
        <p:spPr>
          <a:xfrm>
            <a:off x="4250420" y="2118166"/>
            <a:ext cx="64031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 descr="一張含有 文字, 字型, 白色, 圖形 的圖片&#10;&#10;自動產生的描述">
            <a:extLst>
              <a:ext uri="{FF2B5EF4-FFF2-40B4-BE49-F238E27FC236}">
                <a16:creationId xmlns:a16="http://schemas.microsoft.com/office/drawing/2014/main" id="{F4C53E73-A173-D75A-220E-20A7D2C358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36"/>
          <a:stretch/>
        </p:blipFill>
        <p:spPr>
          <a:xfrm>
            <a:off x="4961450" y="613471"/>
            <a:ext cx="2118147" cy="76129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pSp>
        <p:nvGrpSpPr>
          <p:cNvPr id="34" name="群組 33">
            <a:extLst>
              <a:ext uri="{FF2B5EF4-FFF2-40B4-BE49-F238E27FC236}">
                <a16:creationId xmlns:a16="http://schemas.microsoft.com/office/drawing/2014/main" id="{C14397E9-BAA8-3D9B-7AB2-008D98D39F2F}"/>
              </a:ext>
            </a:extLst>
          </p:cNvPr>
          <p:cNvGrpSpPr/>
          <p:nvPr/>
        </p:nvGrpSpPr>
        <p:grpSpPr>
          <a:xfrm>
            <a:off x="2746577" y="1774634"/>
            <a:ext cx="173549" cy="771795"/>
            <a:chOff x="3249497" y="1774634"/>
            <a:chExt cx="173549" cy="771795"/>
          </a:xfrm>
        </p:grpSpPr>
        <p:cxnSp>
          <p:nvCxnSpPr>
            <p:cNvPr id="24" name="肘形接點 23">
              <a:extLst>
                <a:ext uri="{FF2B5EF4-FFF2-40B4-BE49-F238E27FC236}">
                  <a16:creationId xmlns:a16="http://schemas.microsoft.com/office/drawing/2014/main" id="{3F6D0864-FC99-47E1-BE65-2B3DE961003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956125" y="2079509"/>
              <a:ext cx="771795" cy="162046"/>
            </a:xfrm>
            <a:prstGeom prst="bentConnector3">
              <a:avLst>
                <a:gd name="adj1" fmla="val 99491"/>
              </a:avLst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9FB7F9AE-7183-22E9-BA68-CB71AE354ED5}"/>
                </a:ext>
              </a:extLst>
            </p:cNvPr>
            <p:cNvCxnSpPr>
              <a:cxnSpLocks/>
            </p:cNvCxnSpPr>
            <p:nvPr/>
          </p:nvCxnSpPr>
          <p:spPr>
            <a:xfrm>
              <a:off x="3249497" y="1780385"/>
              <a:ext cx="16204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DEA2021-89FB-C726-C04D-9E5B6E988E82}"/>
              </a:ext>
            </a:extLst>
          </p:cNvPr>
          <p:cNvSpPr txBox="1"/>
          <p:nvPr/>
        </p:nvSpPr>
        <p:spPr>
          <a:xfrm>
            <a:off x="946084" y="2007968"/>
            <a:ext cx="18004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雙重期望值定理</a:t>
            </a:r>
          </a:p>
        </p:txBody>
      </p: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D7FB546E-8316-67CD-C05A-15932831F098}"/>
              </a:ext>
            </a:extLst>
          </p:cNvPr>
          <p:cNvCxnSpPr>
            <a:cxnSpLocks/>
          </p:cNvCxnSpPr>
          <p:nvPr/>
        </p:nvCxnSpPr>
        <p:spPr>
          <a:xfrm>
            <a:off x="3737610" y="1150426"/>
            <a:ext cx="30861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19C08256-08FB-EF54-F760-F428E8E5E341}"/>
              </a:ext>
            </a:extLst>
          </p:cNvPr>
          <p:cNvCxnSpPr>
            <a:cxnSpLocks/>
          </p:cNvCxnSpPr>
          <p:nvPr/>
        </p:nvCxnSpPr>
        <p:spPr>
          <a:xfrm>
            <a:off x="5229590" y="2876356"/>
            <a:ext cx="258853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FD124185-54A3-A2B6-5249-8A2881831859}"/>
              </a:ext>
            </a:extLst>
          </p:cNvPr>
          <p:cNvCxnSpPr>
            <a:cxnSpLocks/>
          </p:cNvCxnSpPr>
          <p:nvPr/>
        </p:nvCxnSpPr>
        <p:spPr>
          <a:xfrm>
            <a:off x="5229590" y="3760276"/>
            <a:ext cx="150268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F4728FDE-623D-97B8-D43D-BE1AC755E93D}"/>
              </a:ext>
            </a:extLst>
          </p:cNvPr>
          <p:cNvGrpSpPr/>
          <p:nvPr/>
        </p:nvGrpSpPr>
        <p:grpSpPr>
          <a:xfrm>
            <a:off x="5598025" y="1536341"/>
            <a:ext cx="6351994" cy="601449"/>
            <a:chOff x="1746738" y="4983002"/>
            <a:chExt cx="7871972" cy="724571"/>
          </a:xfrm>
        </p:grpSpPr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1EF42675-B98C-53EB-60EF-3DC6675FB22E}"/>
                </a:ext>
              </a:extLst>
            </p:cNvPr>
            <p:cNvGrpSpPr/>
            <p:nvPr/>
          </p:nvGrpSpPr>
          <p:grpSpPr>
            <a:xfrm>
              <a:off x="1846310" y="5091554"/>
              <a:ext cx="7772400" cy="575650"/>
              <a:chOff x="2380865" y="4102642"/>
              <a:chExt cx="7772400" cy="575650"/>
            </a:xfrm>
          </p:grpSpPr>
          <p:pic>
            <p:nvPicPr>
              <p:cNvPr id="44" name="圖片 43">
                <a:extLst>
                  <a:ext uri="{FF2B5EF4-FFF2-40B4-BE49-F238E27FC236}">
                    <a16:creationId xmlns:a16="http://schemas.microsoft.com/office/drawing/2014/main" id="{1F55AA25-438E-7B1E-EA04-BAC35A1F9F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3"/>
              <a:stretch/>
            </p:blipFill>
            <p:spPr>
              <a:xfrm>
                <a:off x="2380865" y="4102642"/>
                <a:ext cx="7772400" cy="575650"/>
              </a:xfrm>
              <a:prstGeom prst="rect">
                <a:avLst/>
              </a:prstGeom>
            </p:spPr>
          </p:pic>
          <p:pic>
            <p:nvPicPr>
              <p:cNvPr id="46" name="圖片 45" descr="一張含有 白色, 設計 的圖片&#10;&#10;自動產生的描述">
                <a:extLst>
                  <a:ext uri="{FF2B5EF4-FFF2-40B4-BE49-F238E27FC236}">
                    <a16:creationId xmlns:a16="http://schemas.microsoft.com/office/drawing/2014/main" id="{C313A7E1-C3FF-564B-807F-A2D04B008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3870" y="4363742"/>
                <a:ext cx="3319395" cy="314550"/>
              </a:xfrm>
              <a:prstGeom prst="rect">
                <a:avLst/>
              </a:prstGeom>
            </p:spPr>
          </p:pic>
        </p:grp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D59A3003-F9FF-852C-184B-45FBF7BB232C}"/>
                </a:ext>
              </a:extLst>
            </p:cNvPr>
            <p:cNvSpPr/>
            <p:nvPr/>
          </p:nvSpPr>
          <p:spPr>
            <a:xfrm>
              <a:off x="1746738" y="4983002"/>
              <a:ext cx="7871972" cy="724571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FE52B65E-7C24-97CF-3842-E4CE4554AB77}"/>
              </a:ext>
            </a:extLst>
          </p:cNvPr>
          <p:cNvCxnSpPr>
            <a:cxnSpLocks/>
          </p:cNvCxnSpPr>
          <p:nvPr/>
        </p:nvCxnSpPr>
        <p:spPr>
          <a:xfrm>
            <a:off x="3294110" y="3562156"/>
            <a:ext cx="121931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D8D497AC-73C4-4231-7164-CE536B40DBAE}"/>
              </a:ext>
            </a:extLst>
          </p:cNvPr>
          <p:cNvCxnSpPr>
            <a:cxnSpLocks/>
          </p:cNvCxnSpPr>
          <p:nvPr/>
        </p:nvCxnSpPr>
        <p:spPr>
          <a:xfrm>
            <a:off x="3326919" y="4286056"/>
            <a:ext cx="41069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D6FEFA6B-5BCF-200C-2D9B-7FF747BBB0B1}"/>
              </a:ext>
            </a:extLst>
          </p:cNvPr>
          <p:cNvCxnSpPr>
            <a:cxnSpLocks/>
          </p:cNvCxnSpPr>
          <p:nvPr/>
        </p:nvCxnSpPr>
        <p:spPr>
          <a:xfrm>
            <a:off x="6812280" y="3539296"/>
            <a:ext cx="121931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EFF321AD-5496-B1F8-D19A-7D03B5C89122}"/>
              </a:ext>
            </a:extLst>
          </p:cNvPr>
          <p:cNvCxnSpPr>
            <a:cxnSpLocks/>
          </p:cNvCxnSpPr>
          <p:nvPr/>
        </p:nvCxnSpPr>
        <p:spPr>
          <a:xfrm>
            <a:off x="6523855" y="4411302"/>
            <a:ext cx="898084" cy="781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4F424953-ADEA-6B55-40A3-E14449704055}"/>
              </a:ext>
            </a:extLst>
          </p:cNvPr>
          <p:cNvCxnSpPr>
            <a:cxnSpLocks/>
          </p:cNvCxnSpPr>
          <p:nvPr/>
        </p:nvCxnSpPr>
        <p:spPr>
          <a:xfrm>
            <a:off x="4415721" y="4286056"/>
            <a:ext cx="201936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5E99C946-B815-D08A-9AF0-788DEC51CE91}"/>
              </a:ext>
            </a:extLst>
          </p:cNvPr>
          <p:cNvCxnSpPr>
            <a:cxnSpLocks/>
          </p:cNvCxnSpPr>
          <p:nvPr/>
        </p:nvCxnSpPr>
        <p:spPr>
          <a:xfrm>
            <a:off x="4965866" y="4872796"/>
            <a:ext cx="62793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圖片 67" descr="一張含有 文字, 字型, 白色, 收據 的圖片&#10;&#10;自動產生的描述">
            <a:extLst>
              <a:ext uri="{FF2B5EF4-FFF2-40B4-BE49-F238E27FC236}">
                <a16:creationId xmlns:a16="http://schemas.microsoft.com/office/drawing/2014/main" id="{7C05D908-1C34-E5D0-F0AF-799B793C45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8" t="37881" r="39527" b="37660"/>
          <a:stretch/>
        </p:blipFill>
        <p:spPr>
          <a:xfrm>
            <a:off x="6435090" y="4634210"/>
            <a:ext cx="1954530" cy="48189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0" name="圖片 69" descr="一張含有 字型, 符號, 白色, 圖形 的圖片&#10;&#10;自動產生的描述">
            <a:extLst>
              <a:ext uri="{FF2B5EF4-FFF2-40B4-BE49-F238E27FC236}">
                <a16:creationId xmlns:a16="http://schemas.microsoft.com/office/drawing/2014/main" id="{BA435E31-A346-E9EC-3979-70A8508918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47" y="5671625"/>
            <a:ext cx="1409065" cy="81497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grpSp>
        <p:nvGrpSpPr>
          <p:cNvPr id="71" name="群組 70">
            <a:extLst>
              <a:ext uri="{FF2B5EF4-FFF2-40B4-BE49-F238E27FC236}">
                <a16:creationId xmlns:a16="http://schemas.microsoft.com/office/drawing/2014/main" id="{8167EC2C-C49A-61D5-2160-D67AE72A34F5}"/>
              </a:ext>
            </a:extLst>
          </p:cNvPr>
          <p:cNvGrpSpPr/>
          <p:nvPr/>
        </p:nvGrpSpPr>
        <p:grpSpPr>
          <a:xfrm flipH="1">
            <a:off x="5650229" y="5749306"/>
            <a:ext cx="268172" cy="620388"/>
            <a:chOff x="3249497" y="1774634"/>
            <a:chExt cx="173549" cy="771795"/>
          </a:xfrm>
        </p:grpSpPr>
        <p:cxnSp>
          <p:nvCxnSpPr>
            <p:cNvPr id="72" name="肘形接點 71">
              <a:extLst>
                <a:ext uri="{FF2B5EF4-FFF2-40B4-BE49-F238E27FC236}">
                  <a16:creationId xmlns:a16="http://schemas.microsoft.com/office/drawing/2014/main" id="{C61514D9-AEDC-4047-7919-01805B9BCD5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956125" y="2079509"/>
              <a:ext cx="771795" cy="162046"/>
            </a:xfrm>
            <a:prstGeom prst="bentConnector3">
              <a:avLst>
                <a:gd name="adj1" fmla="val 99491"/>
              </a:avLst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>
              <a:extLst>
                <a:ext uri="{FF2B5EF4-FFF2-40B4-BE49-F238E27FC236}">
                  <a16:creationId xmlns:a16="http://schemas.microsoft.com/office/drawing/2014/main" id="{24943754-DD8C-419B-936F-F5FF99DE8F6A}"/>
                </a:ext>
              </a:extLst>
            </p:cNvPr>
            <p:cNvCxnSpPr>
              <a:cxnSpLocks/>
            </p:cNvCxnSpPr>
            <p:nvPr/>
          </p:nvCxnSpPr>
          <p:spPr>
            <a:xfrm>
              <a:off x="3249497" y="1780385"/>
              <a:ext cx="162047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2BF5B348-44F5-F1F7-BCD1-8F37B9242F2E}"/>
              </a:ext>
            </a:extLst>
          </p:cNvPr>
          <p:cNvGrpSpPr/>
          <p:nvPr/>
        </p:nvGrpSpPr>
        <p:grpSpPr>
          <a:xfrm>
            <a:off x="8390610" y="3337458"/>
            <a:ext cx="2609778" cy="1122887"/>
            <a:chOff x="8388895" y="3973787"/>
            <a:chExt cx="2401024" cy="998526"/>
          </a:xfrm>
        </p:grpSpPr>
        <p:pic>
          <p:nvPicPr>
            <p:cNvPr id="75" name="圖片 74">
              <a:extLst>
                <a:ext uri="{FF2B5EF4-FFF2-40B4-BE49-F238E27FC236}">
                  <a16:creationId xmlns:a16="http://schemas.microsoft.com/office/drawing/2014/main" id="{0537F7A3-9A6F-9359-9102-8E2F21FAE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81"/>
            <a:stretch/>
          </p:blipFill>
          <p:spPr>
            <a:xfrm>
              <a:off x="9883225" y="4392713"/>
              <a:ext cx="727563" cy="579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圖片 75">
              <a:extLst>
                <a:ext uri="{FF2B5EF4-FFF2-40B4-BE49-F238E27FC236}">
                  <a16:creationId xmlns:a16="http://schemas.microsoft.com/office/drawing/2014/main" id="{B8549565-EDF6-4E62-B068-29046502F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99" r="29377"/>
            <a:stretch/>
          </p:blipFill>
          <p:spPr>
            <a:xfrm>
              <a:off x="8497023" y="4394207"/>
              <a:ext cx="1108710" cy="57810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圖片 76">
              <a:extLst>
                <a:ext uri="{FF2B5EF4-FFF2-40B4-BE49-F238E27FC236}">
                  <a16:creationId xmlns:a16="http://schemas.microsoft.com/office/drawing/2014/main" id="{95D465C4-19DA-3A38-C141-38362BCC39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53"/>
            <a:stretch/>
          </p:blipFill>
          <p:spPr>
            <a:xfrm>
              <a:off x="8388896" y="4007297"/>
              <a:ext cx="2401023" cy="578106"/>
            </a:xfrm>
            <a:prstGeom prst="rect">
              <a:avLst/>
            </a:prstGeom>
            <a:ln>
              <a:noFill/>
            </a:ln>
          </p:spPr>
        </p:pic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7704C592-F3B9-FA13-9316-E843246B6C5A}"/>
                </a:ext>
              </a:extLst>
            </p:cNvPr>
            <p:cNvSpPr/>
            <p:nvPr/>
          </p:nvSpPr>
          <p:spPr>
            <a:xfrm>
              <a:off x="8388895" y="3973787"/>
              <a:ext cx="2401023" cy="926731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169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字型, 螢幕擷取畫面, 白色 的圖片&#10;&#10;自動產生的描述">
            <a:extLst>
              <a:ext uri="{FF2B5EF4-FFF2-40B4-BE49-F238E27FC236}">
                <a16:creationId xmlns:a16="http://schemas.microsoft.com/office/drawing/2014/main" id="{C4345597-8199-0995-C590-44CD92331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88"/>
          <a:stretch/>
        </p:blipFill>
        <p:spPr>
          <a:xfrm>
            <a:off x="1620583" y="1870099"/>
            <a:ext cx="8950833" cy="1977072"/>
          </a:xfrm>
          <a:prstGeom prst="rect">
            <a:avLst/>
          </a:prstGeom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09D19B83-54F4-A872-DAFA-7BB4F35F6537}"/>
              </a:ext>
            </a:extLst>
          </p:cNvPr>
          <p:cNvCxnSpPr>
            <a:cxnSpLocks/>
          </p:cNvCxnSpPr>
          <p:nvPr/>
        </p:nvCxnSpPr>
        <p:spPr>
          <a:xfrm>
            <a:off x="8567150" y="2544886"/>
            <a:ext cx="200426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2757E8A0-32B6-3CE1-F9DA-8C05C1E9156F}"/>
              </a:ext>
            </a:extLst>
          </p:cNvPr>
          <p:cNvCxnSpPr>
            <a:cxnSpLocks/>
          </p:cNvCxnSpPr>
          <p:nvPr/>
        </p:nvCxnSpPr>
        <p:spPr>
          <a:xfrm>
            <a:off x="1620583" y="2880166"/>
            <a:ext cx="791147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 descr="一張含有 文字, 字型, 白色, 圖形 的圖片&#10;&#10;自動產生的描述">
            <a:extLst>
              <a:ext uri="{FF2B5EF4-FFF2-40B4-BE49-F238E27FC236}">
                <a16:creationId xmlns:a16="http://schemas.microsoft.com/office/drawing/2014/main" id="{3B4390A0-4E89-1620-316D-380450CE0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4" y="888602"/>
            <a:ext cx="5170063" cy="876406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85B856E-BEAD-515C-4E26-8D9703CAD1DC}"/>
              </a:ext>
            </a:extLst>
          </p:cNvPr>
          <p:cNvCxnSpPr>
            <a:cxnSpLocks/>
          </p:cNvCxnSpPr>
          <p:nvPr/>
        </p:nvCxnSpPr>
        <p:spPr>
          <a:xfrm>
            <a:off x="3007423" y="2883782"/>
            <a:ext cx="153028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7DD147ED-354A-B950-987B-B8C3DD55E5ED}"/>
              </a:ext>
            </a:extLst>
          </p:cNvPr>
          <p:cNvGrpSpPr/>
          <p:nvPr/>
        </p:nvGrpSpPr>
        <p:grpSpPr>
          <a:xfrm>
            <a:off x="3538203" y="3865966"/>
            <a:ext cx="5027187" cy="601449"/>
            <a:chOff x="2058253" y="5947971"/>
            <a:chExt cx="5027187" cy="601449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12ECDC5C-84C8-CF22-F9A7-B224816F82C8}"/>
                </a:ext>
              </a:extLst>
            </p:cNvPr>
            <p:cNvGrpSpPr/>
            <p:nvPr/>
          </p:nvGrpSpPr>
          <p:grpSpPr>
            <a:xfrm>
              <a:off x="2120745" y="5997969"/>
              <a:ext cx="4964695" cy="480890"/>
              <a:chOff x="2120746" y="6057339"/>
              <a:chExt cx="4389072" cy="428521"/>
            </a:xfrm>
          </p:grpSpPr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D561110B-B629-CDA2-48D6-06345BE84551}"/>
                  </a:ext>
                </a:extLst>
              </p:cNvPr>
              <p:cNvGrpSpPr/>
              <p:nvPr/>
            </p:nvGrpSpPr>
            <p:grpSpPr>
              <a:xfrm>
                <a:off x="2120746" y="6057339"/>
                <a:ext cx="3443627" cy="428521"/>
                <a:chOff x="2344668" y="6198290"/>
                <a:chExt cx="3443627" cy="428521"/>
              </a:xfrm>
            </p:grpSpPr>
            <p:pic>
              <p:nvPicPr>
                <p:cNvPr id="14" name="圖片 13" descr="一張含有 文字, 字型, 螢幕擷取畫面, 收據 的圖片&#10;&#10;自動產生的描述">
                  <a:extLst>
                    <a:ext uri="{FF2B5EF4-FFF2-40B4-BE49-F238E27FC236}">
                      <a16:creationId xmlns:a16="http://schemas.microsoft.com/office/drawing/2014/main" id="{4C9934C1-56C1-DC4F-B457-FF1B5D26AD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" t="24400" r="83362" b="59906"/>
                <a:stretch/>
              </p:blipFill>
              <p:spPr>
                <a:xfrm>
                  <a:off x="2344668" y="6198290"/>
                  <a:ext cx="936435" cy="428521"/>
                </a:xfrm>
                <a:prstGeom prst="rect">
                  <a:avLst/>
                </a:prstGeom>
              </p:spPr>
            </p:pic>
            <p:pic>
              <p:nvPicPr>
                <p:cNvPr id="13" name="圖片 12" descr="一張含有 文字, 字型, 筆跡, 白色 的圖片&#10;&#10;自動產生的描述">
                  <a:extLst>
                    <a:ext uri="{FF2B5EF4-FFF2-40B4-BE49-F238E27FC236}">
                      <a16:creationId xmlns:a16="http://schemas.microsoft.com/office/drawing/2014/main" id="{8EBB9473-1120-A423-3A14-1554B5E85A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89" t="86851" r="49653" b="2524"/>
                <a:stretch/>
              </p:blipFill>
              <p:spPr>
                <a:xfrm>
                  <a:off x="3281103" y="6244039"/>
                  <a:ext cx="2507192" cy="382772"/>
                </a:xfrm>
                <a:prstGeom prst="rect">
                  <a:avLst/>
                </a:prstGeom>
              </p:spPr>
            </p:pic>
          </p:grpSp>
          <p:pic>
            <p:nvPicPr>
              <p:cNvPr id="16" name="圖片 15" descr="一張含有 文字, 字型, 筆跡, 白色 的圖片&#10;&#10;自動產生的描述">
                <a:extLst>
                  <a:ext uri="{FF2B5EF4-FFF2-40B4-BE49-F238E27FC236}">
                    <a16:creationId xmlns:a16="http://schemas.microsoft.com/office/drawing/2014/main" id="{A9D085E8-C3E9-8652-30B8-1E20BFB2D5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020" t="86851" r="816" b="2524"/>
              <a:stretch/>
            </p:blipFill>
            <p:spPr>
              <a:xfrm>
                <a:off x="5564373" y="6103088"/>
                <a:ext cx="945445" cy="382772"/>
              </a:xfrm>
              <a:prstGeom prst="rect">
                <a:avLst/>
              </a:prstGeom>
            </p:spPr>
          </p:pic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172853D-3C1F-9971-6E65-FB70E6D1E626}"/>
                </a:ext>
              </a:extLst>
            </p:cNvPr>
            <p:cNvSpPr/>
            <p:nvPr/>
          </p:nvSpPr>
          <p:spPr>
            <a:xfrm>
              <a:off x="2058253" y="5947971"/>
              <a:ext cx="5027187" cy="60144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pic>
        <p:nvPicPr>
          <p:cNvPr id="20" name="圖片 19" descr="一張含有 文字, 字型, 白色, 收據 的圖片&#10;&#10;自動產生的描述">
            <a:extLst>
              <a:ext uri="{FF2B5EF4-FFF2-40B4-BE49-F238E27FC236}">
                <a16:creationId xmlns:a16="http://schemas.microsoft.com/office/drawing/2014/main" id="{DDC01ECE-77AB-3F4F-43A6-980AF1DE67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8" t="37881" r="39527" b="37660"/>
          <a:stretch/>
        </p:blipFill>
        <p:spPr>
          <a:xfrm>
            <a:off x="6369478" y="1251968"/>
            <a:ext cx="1954530" cy="48189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1" name="圖片 20" descr="一張含有 文字, 字型, 螢幕擷取畫面, 白色 的圖片&#10;&#10;自動產生的描述">
            <a:extLst>
              <a:ext uri="{FF2B5EF4-FFF2-40B4-BE49-F238E27FC236}">
                <a16:creationId xmlns:a16="http://schemas.microsoft.com/office/drawing/2014/main" id="{59C3C17D-7926-B47E-CD28-7E3FD83C0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94" b="-371"/>
          <a:stretch/>
        </p:blipFill>
        <p:spPr>
          <a:xfrm>
            <a:off x="1620583" y="4648263"/>
            <a:ext cx="8950833" cy="1168451"/>
          </a:xfrm>
          <a:prstGeom prst="rect">
            <a:avLst/>
          </a:prstGeom>
        </p:spPr>
      </p:pic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C707525E-ACC1-6E5A-0829-21AE60F84FDD}"/>
              </a:ext>
            </a:extLst>
          </p:cNvPr>
          <p:cNvCxnSpPr>
            <a:cxnSpLocks/>
          </p:cNvCxnSpPr>
          <p:nvPr/>
        </p:nvCxnSpPr>
        <p:spPr>
          <a:xfrm>
            <a:off x="3650970" y="3754571"/>
            <a:ext cx="480165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8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一張含有 文字, 字型, 螢幕擷取畫面, 白色 的圖片&#10;&#10;自動產生的描述">
            <a:extLst>
              <a:ext uri="{FF2B5EF4-FFF2-40B4-BE49-F238E27FC236}">
                <a16:creationId xmlns:a16="http://schemas.microsoft.com/office/drawing/2014/main" id="{AE186222-1B86-6158-9430-54491515F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4" b="299"/>
          <a:stretch/>
        </p:blipFill>
        <p:spPr>
          <a:xfrm>
            <a:off x="1668462" y="2936420"/>
            <a:ext cx="8855076" cy="3705101"/>
          </a:xfrm>
          <a:prstGeom prst="rect">
            <a:avLst/>
          </a:prstGeom>
        </p:spPr>
      </p:pic>
      <p:pic>
        <p:nvPicPr>
          <p:cNvPr id="3" name="圖片 2" descr="一張含有 文字, 字型, 螢幕擷取畫面, 白色 的圖片&#10;&#10;自動產生的描述">
            <a:extLst>
              <a:ext uri="{FF2B5EF4-FFF2-40B4-BE49-F238E27FC236}">
                <a16:creationId xmlns:a16="http://schemas.microsoft.com/office/drawing/2014/main" id="{364B1692-3D2A-8197-3073-B12B556F6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67"/>
          <a:stretch/>
        </p:blipFill>
        <p:spPr>
          <a:xfrm>
            <a:off x="1668462" y="819614"/>
            <a:ext cx="8855076" cy="1374235"/>
          </a:xfrm>
          <a:prstGeom prst="rect">
            <a:avLst/>
          </a:prstGeom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BBC09C5C-D8EC-E015-0CF9-44ECE8BA20CB}"/>
              </a:ext>
            </a:extLst>
          </p:cNvPr>
          <p:cNvCxnSpPr>
            <a:cxnSpLocks/>
          </p:cNvCxnSpPr>
          <p:nvPr/>
        </p:nvCxnSpPr>
        <p:spPr>
          <a:xfrm>
            <a:off x="6096000" y="1945631"/>
            <a:ext cx="305987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 descr="一張含有 文字, 字型, 白色, 收據 的圖片&#10;&#10;自動產生的描述">
            <a:extLst>
              <a:ext uri="{FF2B5EF4-FFF2-40B4-BE49-F238E27FC236}">
                <a16:creationId xmlns:a16="http://schemas.microsoft.com/office/drawing/2014/main" id="{146CB4FF-6802-48BA-B49D-5DADAD86FB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8" t="37881" r="39527" b="37660"/>
          <a:stretch/>
        </p:blipFill>
        <p:spPr>
          <a:xfrm>
            <a:off x="8178610" y="2083241"/>
            <a:ext cx="1954530" cy="48189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5A82EA89-28FF-FD97-E7A3-F0FF1FC3A5C4}"/>
              </a:ext>
            </a:extLst>
          </p:cNvPr>
          <p:cNvGrpSpPr/>
          <p:nvPr/>
        </p:nvGrpSpPr>
        <p:grpSpPr>
          <a:xfrm>
            <a:off x="403115" y="2264410"/>
            <a:ext cx="5027187" cy="601449"/>
            <a:chOff x="2058253" y="5947971"/>
            <a:chExt cx="5027187" cy="601449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D1451838-0F6C-5FBB-AD86-7CADBB9810EB}"/>
                </a:ext>
              </a:extLst>
            </p:cNvPr>
            <p:cNvGrpSpPr/>
            <p:nvPr/>
          </p:nvGrpSpPr>
          <p:grpSpPr>
            <a:xfrm>
              <a:off x="2120745" y="5997969"/>
              <a:ext cx="4964695" cy="480890"/>
              <a:chOff x="2120746" y="6057339"/>
              <a:chExt cx="4389072" cy="428521"/>
            </a:xfrm>
          </p:grpSpPr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224FFEAF-F3E1-858E-4A9D-090CFAD3342C}"/>
                  </a:ext>
                </a:extLst>
              </p:cNvPr>
              <p:cNvGrpSpPr/>
              <p:nvPr/>
            </p:nvGrpSpPr>
            <p:grpSpPr>
              <a:xfrm>
                <a:off x="2120746" y="6057339"/>
                <a:ext cx="3443627" cy="428521"/>
                <a:chOff x="2344668" y="6198290"/>
                <a:chExt cx="3443627" cy="428521"/>
              </a:xfrm>
            </p:grpSpPr>
            <p:pic>
              <p:nvPicPr>
                <p:cNvPr id="12" name="圖片 11" descr="一張含有 文字, 字型, 螢幕擷取畫面, 收據 的圖片&#10;&#10;自動產生的描述">
                  <a:extLst>
                    <a:ext uri="{FF2B5EF4-FFF2-40B4-BE49-F238E27FC236}">
                      <a16:creationId xmlns:a16="http://schemas.microsoft.com/office/drawing/2014/main" id="{90B8BCB0-1F48-B912-E321-BAB96D8E37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89" t="24400" r="83362" b="59906"/>
                <a:stretch/>
              </p:blipFill>
              <p:spPr>
                <a:xfrm>
                  <a:off x="2344668" y="6198290"/>
                  <a:ext cx="936435" cy="428521"/>
                </a:xfrm>
                <a:prstGeom prst="rect">
                  <a:avLst/>
                </a:prstGeom>
              </p:spPr>
            </p:pic>
            <p:pic>
              <p:nvPicPr>
                <p:cNvPr id="13" name="圖片 12" descr="一張含有 文字, 字型, 筆跡, 白色 的圖片&#10;&#10;自動產生的描述">
                  <a:extLst>
                    <a:ext uri="{FF2B5EF4-FFF2-40B4-BE49-F238E27FC236}">
                      <a16:creationId xmlns:a16="http://schemas.microsoft.com/office/drawing/2014/main" id="{03E5F706-9848-0EE5-2A9F-A26F604234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89" t="86851" r="49653" b="2524"/>
                <a:stretch/>
              </p:blipFill>
              <p:spPr>
                <a:xfrm>
                  <a:off x="3281103" y="6244039"/>
                  <a:ext cx="2507192" cy="382772"/>
                </a:xfrm>
                <a:prstGeom prst="rect">
                  <a:avLst/>
                </a:prstGeom>
              </p:spPr>
            </p:pic>
          </p:grpSp>
          <p:pic>
            <p:nvPicPr>
              <p:cNvPr id="11" name="圖片 10" descr="一張含有 文字, 字型, 筆跡, 白色 的圖片&#10;&#10;自動產生的描述">
                <a:extLst>
                  <a:ext uri="{FF2B5EF4-FFF2-40B4-BE49-F238E27FC236}">
                    <a16:creationId xmlns:a16="http://schemas.microsoft.com/office/drawing/2014/main" id="{3807DA86-AFF1-8219-B5E6-09419B0B63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020" t="86851" r="816" b="2524"/>
              <a:stretch/>
            </p:blipFill>
            <p:spPr>
              <a:xfrm>
                <a:off x="5564373" y="6103088"/>
                <a:ext cx="945445" cy="382772"/>
              </a:xfrm>
              <a:prstGeom prst="rect">
                <a:avLst/>
              </a:prstGeom>
            </p:spPr>
          </p:pic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36FF31B-FFAC-E7E1-AF18-6C1858C28F2B}"/>
                </a:ext>
              </a:extLst>
            </p:cNvPr>
            <p:cNvSpPr/>
            <p:nvPr/>
          </p:nvSpPr>
          <p:spPr>
            <a:xfrm>
              <a:off x="2058253" y="5947971"/>
              <a:ext cx="5027187" cy="60144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F9D63C1F-403D-9C0B-489B-0479CAF53520}"/>
              </a:ext>
            </a:extLst>
          </p:cNvPr>
          <p:cNvCxnSpPr>
            <a:cxnSpLocks/>
          </p:cNvCxnSpPr>
          <p:nvPr/>
        </p:nvCxnSpPr>
        <p:spPr>
          <a:xfrm>
            <a:off x="2353294" y="2193849"/>
            <a:ext cx="8649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60C73B17-6BAC-B7BC-EA3F-3B8CDD2B3141}"/>
              </a:ext>
            </a:extLst>
          </p:cNvPr>
          <p:cNvGrpSpPr/>
          <p:nvPr/>
        </p:nvGrpSpPr>
        <p:grpSpPr>
          <a:xfrm flipH="1">
            <a:off x="7540832" y="3474966"/>
            <a:ext cx="225630" cy="895153"/>
            <a:chOff x="3249497" y="1774634"/>
            <a:chExt cx="173549" cy="771795"/>
          </a:xfrm>
        </p:grpSpPr>
        <p:cxnSp>
          <p:nvCxnSpPr>
            <p:cNvPr id="20" name="肘形接點 19">
              <a:extLst>
                <a:ext uri="{FF2B5EF4-FFF2-40B4-BE49-F238E27FC236}">
                  <a16:creationId xmlns:a16="http://schemas.microsoft.com/office/drawing/2014/main" id="{5D5C35FB-0F32-4C68-810A-3676D06073C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956125" y="2079509"/>
              <a:ext cx="771795" cy="162046"/>
            </a:xfrm>
            <a:prstGeom prst="bentConnector3">
              <a:avLst>
                <a:gd name="adj1" fmla="val 99491"/>
              </a:avLst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1B20EBBF-7883-F603-EA5D-3DF459E6BDEB}"/>
                </a:ext>
              </a:extLst>
            </p:cNvPr>
            <p:cNvCxnSpPr>
              <a:cxnSpLocks/>
            </p:cNvCxnSpPr>
            <p:nvPr/>
          </p:nvCxnSpPr>
          <p:spPr>
            <a:xfrm>
              <a:off x="3249497" y="1780385"/>
              <a:ext cx="16204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圖片 22" descr="一張含有 文字, 字型, 螢幕擷取畫面, 白色 的圖片&#10;&#10;自動產生的描述">
            <a:extLst>
              <a:ext uri="{FF2B5EF4-FFF2-40B4-BE49-F238E27FC236}">
                <a16:creationId xmlns:a16="http://schemas.microsoft.com/office/drawing/2014/main" id="{847CDB87-1D2D-1A46-D872-3AFB5A935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1" t="13004" r="58533" b="79518"/>
          <a:stretch/>
        </p:blipFill>
        <p:spPr>
          <a:xfrm>
            <a:off x="8036689" y="3727433"/>
            <a:ext cx="2096451" cy="39021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95958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5A13CF5A-DA15-74F4-B37F-5FC75E5E775D}"/>
              </a:ext>
            </a:extLst>
          </p:cNvPr>
          <p:cNvGrpSpPr/>
          <p:nvPr/>
        </p:nvGrpSpPr>
        <p:grpSpPr>
          <a:xfrm>
            <a:off x="2208818" y="273133"/>
            <a:ext cx="7774364" cy="6311734"/>
            <a:chOff x="2346884" y="546266"/>
            <a:chExt cx="7774364" cy="6311734"/>
          </a:xfrm>
        </p:grpSpPr>
        <p:pic>
          <p:nvPicPr>
            <p:cNvPr id="3" name="圖片 2" descr="一張含有 文字, 字型, 白色 的圖片&#10;&#10;自動產生的描述">
              <a:extLst>
                <a:ext uri="{FF2B5EF4-FFF2-40B4-BE49-F238E27FC236}">
                  <a16:creationId xmlns:a16="http://schemas.microsoft.com/office/drawing/2014/main" id="{4C9D1E30-FD1E-0027-DE79-D57A41F2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884" y="546266"/>
              <a:ext cx="7774364" cy="1461402"/>
            </a:xfrm>
            <a:prstGeom prst="rect">
              <a:avLst/>
            </a:prstGeom>
          </p:spPr>
        </p:pic>
        <p:pic>
          <p:nvPicPr>
            <p:cNvPr id="5" name="圖片 4" descr="一張含有 文字, 字型, 螢幕擷取畫面, 白色 的圖片&#10;&#10;自動產生的描述">
              <a:extLst>
                <a:ext uri="{FF2B5EF4-FFF2-40B4-BE49-F238E27FC236}">
                  <a16:creationId xmlns:a16="http://schemas.microsoft.com/office/drawing/2014/main" id="{A0C59A7F-7CDB-F1F8-6F40-9FF971397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884" y="2007667"/>
              <a:ext cx="7772400" cy="4850333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6870BD0C-22AA-8A64-4F30-3A6B76EE3468}"/>
              </a:ext>
            </a:extLst>
          </p:cNvPr>
          <p:cNvSpPr/>
          <p:nvPr/>
        </p:nvSpPr>
        <p:spPr>
          <a:xfrm>
            <a:off x="7966386" y="2728356"/>
            <a:ext cx="263214" cy="312796"/>
          </a:xfrm>
          <a:prstGeom prst="rect">
            <a:avLst/>
          </a:prstGeom>
          <a:solidFill>
            <a:schemeClr val="accent4">
              <a:alpha val="58090"/>
            </a:schemeClr>
          </a:solidFill>
          <a:ln>
            <a:solidFill>
              <a:schemeClr val="accent4">
                <a:alpha val="3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2B1B136-15E8-7B6D-E613-D4A62D67BB7A}"/>
              </a:ext>
            </a:extLst>
          </p:cNvPr>
          <p:cNvSpPr/>
          <p:nvPr/>
        </p:nvSpPr>
        <p:spPr>
          <a:xfrm>
            <a:off x="7641037" y="4380783"/>
            <a:ext cx="480683" cy="312796"/>
          </a:xfrm>
          <a:prstGeom prst="rect">
            <a:avLst/>
          </a:prstGeom>
          <a:solidFill>
            <a:schemeClr val="accent4">
              <a:alpha val="58090"/>
            </a:schemeClr>
          </a:solidFill>
          <a:ln>
            <a:solidFill>
              <a:schemeClr val="accent4">
                <a:alpha val="3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9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96C0635A-51D3-D35D-8CF1-969D952E5592}"/>
              </a:ext>
            </a:extLst>
          </p:cNvPr>
          <p:cNvGrpSpPr/>
          <p:nvPr/>
        </p:nvGrpSpPr>
        <p:grpSpPr>
          <a:xfrm>
            <a:off x="608123" y="1033032"/>
            <a:ext cx="8753414" cy="5370655"/>
            <a:chOff x="1719293" y="743673"/>
            <a:chExt cx="8753414" cy="5370655"/>
          </a:xfrm>
        </p:grpSpPr>
        <p:pic>
          <p:nvPicPr>
            <p:cNvPr id="3" name="圖片 2" descr="一張含有 文字, 字型, 螢幕擷取畫面, 代數 的圖片&#10;&#10;自動產生的描述">
              <a:extLst>
                <a:ext uri="{FF2B5EF4-FFF2-40B4-BE49-F238E27FC236}">
                  <a16:creationId xmlns:a16="http://schemas.microsoft.com/office/drawing/2014/main" id="{4E4590D5-34B4-E951-1A94-FC238ECE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21"/>
            <a:stretch/>
          </p:blipFill>
          <p:spPr>
            <a:xfrm>
              <a:off x="1719293" y="743673"/>
              <a:ext cx="8753414" cy="5337314"/>
            </a:xfrm>
            <a:prstGeom prst="rect">
              <a:avLst/>
            </a:prstGeom>
          </p:spPr>
        </p:pic>
        <p:pic>
          <p:nvPicPr>
            <p:cNvPr id="5" name="圖片 4" descr="一張含有 白色, 設計 的圖片&#10;&#10;自動產生的描述">
              <a:extLst>
                <a:ext uri="{FF2B5EF4-FFF2-40B4-BE49-F238E27FC236}">
                  <a16:creationId xmlns:a16="http://schemas.microsoft.com/office/drawing/2014/main" id="{FD5E3481-C23B-5228-4CF1-D158EDD58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624" y="5695228"/>
              <a:ext cx="4126083" cy="419100"/>
            </a:xfrm>
            <a:prstGeom prst="rect">
              <a:avLst/>
            </a:prstGeom>
          </p:spPr>
        </p:pic>
      </p:grpSp>
      <p:pic>
        <p:nvPicPr>
          <p:cNvPr id="7" name="圖片 6" descr="一張含有 文字, 字型, 螢幕擷取畫面, 白色 的圖片&#10;&#10;自動產生的描述">
            <a:extLst>
              <a:ext uri="{FF2B5EF4-FFF2-40B4-BE49-F238E27FC236}">
                <a16:creationId xmlns:a16="http://schemas.microsoft.com/office/drawing/2014/main" id="{83D97DD2-59F3-5F5F-DA31-8F1DE487B8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3" t="45824" b="37099"/>
          <a:stretch/>
        </p:blipFill>
        <p:spPr>
          <a:xfrm>
            <a:off x="1481623" y="405114"/>
            <a:ext cx="7006413" cy="532435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E97CB391-28B1-C0B8-A920-111D21EA9DD9}"/>
              </a:ext>
            </a:extLst>
          </p:cNvPr>
          <p:cNvCxnSpPr>
            <a:cxnSpLocks/>
          </p:cNvCxnSpPr>
          <p:nvPr/>
        </p:nvCxnSpPr>
        <p:spPr>
          <a:xfrm>
            <a:off x="4802994" y="1406764"/>
            <a:ext cx="86491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98013EA1-6228-8C8D-C820-168C919AE688}"/>
              </a:ext>
            </a:extLst>
          </p:cNvPr>
          <p:cNvCxnSpPr>
            <a:cxnSpLocks/>
          </p:cNvCxnSpPr>
          <p:nvPr/>
        </p:nvCxnSpPr>
        <p:spPr>
          <a:xfrm>
            <a:off x="3184468" y="2867103"/>
            <a:ext cx="86491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 descr="一張含有 文字, 字型, 螢幕擷取畫面, 白色 的圖片&#10;&#10;自動產生的描述">
            <a:extLst>
              <a:ext uri="{FF2B5EF4-FFF2-40B4-BE49-F238E27FC236}">
                <a16:creationId xmlns:a16="http://schemas.microsoft.com/office/drawing/2014/main" id="{6A4E213B-1494-7D81-7FED-548E7F9D6A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1" b="82652"/>
          <a:stretch/>
        </p:blipFill>
        <p:spPr>
          <a:xfrm>
            <a:off x="7103173" y="2970654"/>
            <a:ext cx="4762325" cy="72502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cxnSp>
        <p:nvCxnSpPr>
          <p:cNvPr id="11" name="肘形接點 10">
            <a:extLst>
              <a:ext uri="{FF2B5EF4-FFF2-40B4-BE49-F238E27FC236}">
                <a16:creationId xmlns:a16="http://schemas.microsoft.com/office/drawing/2014/main" id="{63FDB85B-2A0C-1BF4-F811-03B540A9B48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19165" y="3856819"/>
            <a:ext cx="420247" cy="322750"/>
          </a:xfrm>
          <a:prstGeom prst="bentConnector3">
            <a:avLst>
              <a:gd name="adj1" fmla="val 3178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71E3ADD-A12D-9AA5-8BB6-3C052FC350AB}"/>
              </a:ext>
            </a:extLst>
          </p:cNvPr>
          <p:cNvSpPr txBox="1"/>
          <p:nvPr/>
        </p:nvSpPr>
        <p:spPr>
          <a:xfrm>
            <a:off x="5990664" y="3833528"/>
            <a:ext cx="18004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TW" b="1" dirty="0">
                <a:solidFill>
                  <a:schemeClr val="accent1"/>
                </a:solidFill>
                <a:ea typeface="Microsoft JhengHei" panose="020B0604030504040204" pitchFamily="34" charset="-120"/>
              </a:rPr>
              <a:t>Independent</a:t>
            </a:r>
            <a:endParaRPr kumimoji="1" lang="zh-TW" altLang="en-US" b="1" dirty="0">
              <a:solidFill>
                <a:schemeClr val="accent1"/>
              </a:solidFill>
              <a:ea typeface="Microsoft JhengHei" panose="020B0604030504040204" pitchFamily="34" charset="-120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8DBEEEE3-B204-5E28-BA88-94222F3D63F6}"/>
              </a:ext>
            </a:extLst>
          </p:cNvPr>
          <p:cNvGrpSpPr/>
          <p:nvPr/>
        </p:nvGrpSpPr>
        <p:grpSpPr>
          <a:xfrm>
            <a:off x="5104435" y="5935411"/>
            <a:ext cx="7087565" cy="729131"/>
            <a:chOff x="4277560" y="5863654"/>
            <a:chExt cx="7914440" cy="814196"/>
          </a:xfrm>
        </p:grpSpPr>
        <p:pic>
          <p:nvPicPr>
            <p:cNvPr id="15" name="圖片 14" descr="一張含有 文字, 字型, 螢幕擷取畫面, 白色 的圖片&#10;&#10;自動產生的描述">
              <a:extLst>
                <a:ext uri="{FF2B5EF4-FFF2-40B4-BE49-F238E27FC236}">
                  <a16:creationId xmlns:a16="http://schemas.microsoft.com/office/drawing/2014/main" id="{B0F7BDE9-28DC-1EB9-5B47-8EC094A37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10" t="62520" b="21878"/>
            <a:stretch/>
          </p:blipFill>
          <p:spPr>
            <a:xfrm>
              <a:off x="5268189" y="5863654"/>
              <a:ext cx="6923811" cy="814196"/>
            </a:xfrm>
            <a:prstGeom prst="rect">
              <a:avLst/>
            </a:prstGeom>
          </p:spPr>
        </p:pic>
        <p:pic>
          <p:nvPicPr>
            <p:cNvPr id="16" name="圖片 15" descr="一張含有 文字, 字型, 螢幕擷取畫面, 白色 的圖片&#10;&#10;自動產生的描述">
              <a:extLst>
                <a:ext uri="{FF2B5EF4-FFF2-40B4-BE49-F238E27FC236}">
                  <a16:creationId xmlns:a16="http://schemas.microsoft.com/office/drawing/2014/main" id="{00DEC58E-FC28-5F91-8237-13DCC9629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2" t="33805" r="78180" b="57174"/>
            <a:stretch/>
          </p:blipFill>
          <p:spPr>
            <a:xfrm>
              <a:off x="4277560" y="5863654"/>
              <a:ext cx="1050868" cy="470779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714C91AF-21AC-960C-DB2A-27EC18409ED7}"/>
              </a:ext>
            </a:extLst>
          </p:cNvPr>
          <p:cNvSpPr/>
          <p:nvPr/>
        </p:nvSpPr>
        <p:spPr>
          <a:xfrm>
            <a:off x="5104436" y="5935410"/>
            <a:ext cx="6991108" cy="80866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F6E35E49-1D1D-466F-CFD1-D54C3E1403C0}"/>
              </a:ext>
            </a:extLst>
          </p:cNvPr>
          <p:cNvCxnSpPr>
            <a:cxnSpLocks/>
          </p:cNvCxnSpPr>
          <p:nvPr/>
        </p:nvCxnSpPr>
        <p:spPr>
          <a:xfrm>
            <a:off x="2133100" y="6403687"/>
            <a:ext cx="28671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22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>
            <a:extLst>
              <a:ext uri="{FF2B5EF4-FFF2-40B4-BE49-F238E27FC236}">
                <a16:creationId xmlns:a16="http://schemas.microsoft.com/office/drawing/2014/main" id="{DF0A9C46-88D9-9C8D-B03F-0685E7813466}"/>
              </a:ext>
            </a:extLst>
          </p:cNvPr>
          <p:cNvGrpSpPr/>
          <p:nvPr/>
        </p:nvGrpSpPr>
        <p:grpSpPr>
          <a:xfrm>
            <a:off x="1616100" y="945648"/>
            <a:ext cx="9260749" cy="4955117"/>
            <a:chOff x="1465625" y="1443365"/>
            <a:chExt cx="9260749" cy="4955117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ADCFCD11-0C9A-085B-91C5-5572AAF10561}"/>
                </a:ext>
              </a:extLst>
            </p:cNvPr>
            <p:cNvGrpSpPr/>
            <p:nvPr/>
          </p:nvGrpSpPr>
          <p:grpSpPr>
            <a:xfrm>
              <a:off x="1465625" y="1443365"/>
              <a:ext cx="9260749" cy="4955117"/>
              <a:chOff x="1467892" y="953762"/>
              <a:chExt cx="9260749" cy="4955117"/>
            </a:xfrm>
          </p:grpSpPr>
          <p:grpSp>
            <p:nvGrpSpPr>
              <p:cNvPr id="12" name="群組 11">
                <a:extLst>
                  <a:ext uri="{FF2B5EF4-FFF2-40B4-BE49-F238E27FC236}">
                    <a16:creationId xmlns:a16="http://schemas.microsoft.com/office/drawing/2014/main" id="{D2870D82-4183-28D7-11C4-9441C44A4A63}"/>
                  </a:ext>
                </a:extLst>
              </p:cNvPr>
              <p:cNvGrpSpPr/>
              <p:nvPr/>
            </p:nvGrpSpPr>
            <p:grpSpPr>
              <a:xfrm>
                <a:off x="1467892" y="953762"/>
                <a:ext cx="9260749" cy="4955117"/>
                <a:chOff x="1467892" y="953762"/>
                <a:chExt cx="9260749" cy="4955117"/>
              </a:xfrm>
            </p:grpSpPr>
            <p:grpSp>
              <p:nvGrpSpPr>
                <p:cNvPr id="9" name="群組 8">
                  <a:extLst>
                    <a:ext uri="{FF2B5EF4-FFF2-40B4-BE49-F238E27FC236}">
                      <a16:creationId xmlns:a16="http://schemas.microsoft.com/office/drawing/2014/main" id="{CE14483B-0F33-46C4-64C3-C6B5A8182937}"/>
                    </a:ext>
                  </a:extLst>
                </p:cNvPr>
                <p:cNvGrpSpPr/>
                <p:nvPr/>
              </p:nvGrpSpPr>
              <p:grpSpPr>
                <a:xfrm>
                  <a:off x="1472426" y="953762"/>
                  <a:ext cx="9256215" cy="4955117"/>
                  <a:chOff x="1470159" y="1600796"/>
                  <a:chExt cx="9256215" cy="4955117"/>
                </a:xfrm>
              </p:grpSpPr>
              <p:grpSp>
                <p:nvGrpSpPr>
                  <p:cNvPr id="6" name="群組 5">
                    <a:extLst>
                      <a:ext uri="{FF2B5EF4-FFF2-40B4-BE49-F238E27FC236}">
                        <a16:creationId xmlns:a16="http://schemas.microsoft.com/office/drawing/2014/main" id="{BC70FF74-784F-38FE-7E6F-502A3ED191B0}"/>
                      </a:ext>
                    </a:extLst>
                  </p:cNvPr>
                  <p:cNvGrpSpPr/>
                  <p:nvPr/>
                </p:nvGrpSpPr>
                <p:grpSpPr>
                  <a:xfrm>
                    <a:off x="1470159" y="1600796"/>
                    <a:ext cx="9251682" cy="1002358"/>
                    <a:chOff x="1678329" y="1320708"/>
                    <a:chExt cx="7772400" cy="842088"/>
                  </a:xfrm>
                </p:grpSpPr>
                <p:pic>
                  <p:nvPicPr>
                    <p:cNvPr id="3" name="圖片 2" descr="一張含有 文字, 字型, 黑與白, 白色 的圖片&#10;&#10;自動產生的描述">
                      <a:extLst>
                        <a:ext uri="{FF2B5EF4-FFF2-40B4-BE49-F238E27FC236}">
                          <a16:creationId xmlns:a16="http://schemas.microsoft.com/office/drawing/2014/main" id="{1FF24ED2-E317-CC55-6F91-3D66205C506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72586"/>
                    <a:stretch/>
                  </p:blipFill>
                  <p:spPr>
                    <a:xfrm>
                      <a:off x="1678329" y="1320708"/>
                      <a:ext cx="7772400" cy="84208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" name="圖片 4">
                      <a:extLst>
                        <a:ext uri="{FF2B5EF4-FFF2-40B4-BE49-F238E27FC236}">
                          <a16:creationId xmlns:a16="http://schemas.microsoft.com/office/drawing/2014/main" id="{12299523-690E-2D4B-564B-9899F49BBC8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678329" y="1320708"/>
                      <a:ext cx="4088596" cy="31019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" name="圖片 7" descr="一張含有 文字, 字型, 白色 的圖片&#10;&#10;自動產生的描述">
                    <a:extLst>
                      <a:ext uri="{FF2B5EF4-FFF2-40B4-BE49-F238E27FC236}">
                        <a16:creationId xmlns:a16="http://schemas.microsoft.com/office/drawing/2014/main" id="{A67992F6-BCB6-7BBF-8A1D-05E1E92F9B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70159" y="5169248"/>
                    <a:ext cx="9256215" cy="138666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" name="圖片 9" descr="一張含有 文字, 字型, 黑與白, 白色 的圖片&#10;&#10;自動產生的描述">
                  <a:extLst>
                    <a:ext uri="{FF2B5EF4-FFF2-40B4-BE49-F238E27FC236}">
                      <a16:creationId xmlns:a16="http://schemas.microsoft.com/office/drawing/2014/main" id="{A2843F69-8023-E2AF-8EAF-C5E5B1600D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3351" b="2063"/>
                <a:stretch/>
              </p:blipFill>
              <p:spPr>
                <a:xfrm>
                  <a:off x="1467892" y="2939969"/>
                  <a:ext cx="9242270" cy="1628546"/>
                </a:xfrm>
                <a:prstGeom prst="rect">
                  <a:avLst/>
                </a:prstGeom>
              </p:spPr>
            </p:pic>
          </p:grpSp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B7E72EC9-0DAA-EA79-05FB-F49E9B623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9184" y="1653443"/>
                <a:ext cx="4380390" cy="369234"/>
              </a:xfrm>
              <a:prstGeom prst="rect">
                <a:avLst/>
              </a:prstGeom>
            </p:spPr>
          </p:pic>
        </p:grp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BD066331-93DE-E231-C498-5F00739BFCFD}"/>
                </a:ext>
              </a:extLst>
            </p:cNvPr>
            <p:cNvCxnSpPr>
              <a:cxnSpLocks/>
            </p:cNvCxnSpPr>
            <p:nvPr/>
          </p:nvCxnSpPr>
          <p:spPr>
            <a:xfrm>
              <a:off x="2534356" y="2119896"/>
              <a:ext cx="86491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68C313A9-3757-E970-94A6-1E8144834FA4}"/>
                </a:ext>
              </a:extLst>
            </p:cNvPr>
            <p:cNvCxnSpPr>
              <a:cxnSpLocks/>
            </p:cNvCxnSpPr>
            <p:nvPr/>
          </p:nvCxnSpPr>
          <p:spPr>
            <a:xfrm>
              <a:off x="5518298" y="6010920"/>
              <a:ext cx="86491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889D7FA8-176A-B18D-3B7D-5BF12D1DDE91}"/>
                </a:ext>
              </a:extLst>
            </p:cNvPr>
            <p:cNvCxnSpPr>
              <a:cxnSpLocks/>
            </p:cNvCxnSpPr>
            <p:nvPr/>
          </p:nvCxnSpPr>
          <p:spPr>
            <a:xfrm>
              <a:off x="5321373" y="2445723"/>
              <a:ext cx="86491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D5EBB44E-7E06-5918-C184-C7356936D3F1}"/>
                </a:ext>
              </a:extLst>
            </p:cNvPr>
            <p:cNvCxnSpPr>
              <a:cxnSpLocks/>
            </p:cNvCxnSpPr>
            <p:nvPr/>
          </p:nvCxnSpPr>
          <p:spPr>
            <a:xfrm>
              <a:off x="9027201" y="3778741"/>
              <a:ext cx="86491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圖片 23" descr="一張含有 文字, 字型, 白色, 圖形 的圖片&#10;&#10;自動產生的描述">
            <a:extLst>
              <a:ext uri="{FF2B5EF4-FFF2-40B4-BE49-F238E27FC236}">
                <a16:creationId xmlns:a16="http://schemas.microsoft.com/office/drawing/2014/main" id="{F8C82E7B-0BB1-AAA9-6BD5-3D0035FD5D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7" y="2001726"/>
            <a:ext cx="5170063" cy="876406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14" name="圖片 13" descr="一張含有 文字, 字型, 螢幕擷取畫面, 白色 的圖片&#10;&#10;自動產生的描述">
            <a:extLst>
              <a:ext uri="{FF2B5EF4-FFF2-40B4-BE49-F238E27FC236}">
                <a16:creationId xmlns:a16="http://schemas.microsoft.com/office/drawing/2014/main" id="{A8B463A2-A70A-5D24-ED77-8CAA5E27A7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1" b="82652"/>
          <a:stretch/>
        </p:blipFill>
        <p:spPr>
          <a:xfrm>
            <a:off x="361728" y="366920"/>
            <a:ext cx="5511124" cy="8390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636F9CD1-0D24-0E46-B7AA-A9D065192397}"/>
              </a:ext>
            </a:extLst>
          </p:cNvPr>
          <p:cNvCxnSpPr>
            <a:cxnSpLocks/>
          </p:cNvCxnSpPr>
          <p:nvPr/>
        </p:nvCxnSpPr>
        <p:spPr>
          <a:xfrm>
            <a:off x="6147532" y="3580230"/>
            <a:ext cx="86491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AC9BE254-3992-910E-A8D9-1B01680D90D8}"/>
              </a:ext>
            </a:extLst>
          </p:cNvPr>
          <p:cNvGrpSpPr/>
          <p:nvPr/>
        </p:nvGrpSpPr>
        <p:grpSpPr>
          <a:xfrm>
            <a:off x="301151" y="2035596"/>
            <a:ext cx="6186241" cy="808667"/>
            <a:chOff x="150676" y="2035596"/>
            <a:chExt cx="6186241" cy="808667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EA762F15-0B72-1B37-BED8-661086D7494E}"/>
                </a:ext>
              </a:extLst>
            </p:cNvPr>
            <p:cNvGrpSpPr/>
            <p:nvPr/>
          </p:nvGrpSpPr>
          <p:grpSpPr>
            <a:xfrm>
              <a:off x="150676" y="2035596"/>
              <a:ext cx="6186241" cy="808667"/>
              <a:chOff x="4698473" y="1413914"/>
              <a:chExt cx="6186241" cy="808667"/>
            </a:xfrm>
          </p:grpSpPr>
          <p:grpSp>
            <p:nvGrpSpPr>
              <p:cNvPr id="17" name="群組 16">
                <a:extLst>
                  <a:ext uri="{FF2B5EF4-FFF2-40B4-BE49-F238E27FC236}">
                    <a16:creationId xmlns:a16="http://schemas.microsoft.com/office/drawing/2014/main" id="{5336428D-4BA9-FF19-F797-906C07A959AE}"/>
                  </a:ext>
                </a:extLst>
              </p:cNvPr>
              <p:cNvGrpSpPr/>
              <p:nvPr/>
            </p:nvGrpSpPr>
            <p:grpSpPr>
              <a:xfrm>
                <a:off x="4698473" y="1413915"/>
                <a:ext cx="6186241" cy="729131"/>
                <a:chOff x="4277560" y="5863654"/>
                <a:chExt cx="6907963" cy="814196"/>
              </a:xfrm>
            </p:grpSpPr>
            <p:pic>
              <p:nvPicPr>
                <p:cNvPr id="18" name="圖片 17" descr="一張含有 文字, 字型, 螢幕擷取畫面, 白色 的圖片&#10;&#10;自動產生的描述">
                  <a:extLst>
                    <a:ext uri="{FF2B5EF4-FFF2-40B4-BE49-F238E27FC236}">
                      <a16:creationId xmlns:a16="http://schemas.microsoft.com/office/drawing/2014/main" id="{AF5C828A-228F-4470-97FB-7A70F0BBC4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810" t="62520" r="11366" b="21878"/>
                <a:stretch/>
              </p:blipFill>
              <p:spPr>
                <a:xfrm>
                  <a:off x="5268189" y="5863654"/>
                  <a:ext cx="5917334" cy="814196"/>
                </a:xfrm>
                <a:prstGeom prst="rect">
                  <a:avLst/>
                </a:prstGeom>
              </p:spPr>
            </p:pic>
            <p:pic>
              <p:nvPicPr>
                <p:cNvPr id="19" name="圖片 18" descr="一張含有 文字, 字型, 螢幕擷取畫面, 白色 的圖片&#10;&#10;自動產生的描述">
                  <a:extLst>
                    <a:ext uri="{FF2B5EF4-FFF2-40B4-BE49-F238E27FC236}">
                      <a16:creationId xmlns:a16="http://schemas.microsoft.com/office/drawing/2014/main" id="{7748BCCF-D9E5-8F8E-63F1-82FF1A3E7D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952" t="33805" r="78180" b="57174"/>
                <a:stretch/>
              </p:blipFill>
              <p:spPr>
                <a:xfrm>
                  <a:off x="4277560" y="5863654"/>
                  <a:ext cx="1050868" cy="470779"/>
                </a:xfrm>
                <a:prstGeom prst="rect">
                  <a:avLst/>
                </a:prstGeom>
              </p:spPr>
            </p:pic>
          </p:grp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3E483ED-94A6-AF7A-3C01-CBC0E0B3BD38}"/>
                  </a:ext>
                </a:extLst>
              </p:cNvPr>
              <p:cNvSpPr/>
              <p:nvPr/>
            </p:nvSpPr>
            <p:spPr>
              <a:xfrm>
                <a:off x="4698474" y="1413914"/>
                <a:ext cx="6186240" cy="80866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pic>
          <p:nvPicPr>
            <p:cNvPr id="27" name="圖片 26" descr="一張含有 文字, 字型, 螢幕擷取畫面, 白色 的圖片&#10;&#10;自動產生的描述">
              <a:extLst>
                <a:ext uri="{FF2B5EF4-FFF2-40B4-BE49-F238E27FC236}">
                  <a16:creationId xmlns:a16="http://schemas.microsoft.com/office/drawing/2014/main" id="{5A3B9352-801E-2223-8240-D5F0BBD7CE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96" t="71259" r="179" b="21878"/>
            <a:stretch/>
          </p:blipFill>
          <p:spPr>
            <a:xfrm>
              <a:off x="5321373" y="2436007"/>
              <a:ext cx="993230" cy="320748"/>
            </a:xfrm>
            <a:prstGeom prst="rect">
              <a:avLst/>
            </a:prstGeom>
          </p:spPr>
        </p:pic>
      </p:grpSp>
      <p:pic>
        <p:nvPicPr>
          <p:cNvPr id="29" name="圖片 28" descr="一張含有 文字, 字型, 螢幕擷取畫面, 白色 的圖片&#10;&#10;自動產生的描述">
            <a:extLst>
              <a:ext uri="{FF2B5EF4-FFF2-40B4-BE49-F238E27FC236}">
                <a16:creationId xmlns:a16="http://schemas.microsoft.com/office/drawing/2014/main" id="{BA7F6CCD-9DEC-7A68-438D-CE09829033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1" b="82652"/>
          <a:stretch/>
        </p:blipFill>
        <p:spPr>
          <a:xfrm>
            <a:off x="3345670" y="5652060"/>
            <a:ext cx="5511124" cy="8390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37739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13</Words>
  <Application>Microsoft Macintosh PowerPoint</Application>
  <PresentationFormat>寬螢幕</PresentationFormat>
  <Paragraphs>5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Microsoft JhengHei</vt:lpstr>
      <vt:lpstr>Arial</vt:lpstr>
      <vt:lpstr>Calibri</vt:lpstr>
      <vt:lpstr>Calibri Light</vt:lpstr>
      <vt:lpstr>Garamond</vt:lpstr>
      <vt:lpstr>Office 佈景主題</vt:lpstr>
      <vt:lpstr>Stochastic Calculus for Finance 2023/11/28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Calculus for Finance 2023/06/27</dc:title>
  <dc:creator>竣瑜 游</dc:creator>
  <cp:lastModifiedBy>游竣瑜</cp:lastModifiedBy>
  <cp:revision>71</cp:revision>
  <dcterms:created xsi:type="dcterms:W3CDTF">2023-08-13T03:13:38Z</dcterms:created>
  <dcterms:modified xsi:type="dcterms:W3CDTF">2023-11-28T05:52:39Z</dcterms:modified>
</cp:coreProperties>
</file>